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336C6-BAEB-48F2-B131-541E140842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Economie &amp; Bedrijfseconomie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F43F5C7-C6DA-4D71-AFDD-6E53947360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H1 Les 1</a:t>
            </a:r>
            <a:br>
              <a:rPr lang="nl-NL" dirty="0"/>
            </a:br>
            <a:r>
              <a:rPr lang="nl-NL" dirty="0"/>
              <a:t>27-08-2020</a:t>
            </a:r>
          </a:p>
        </p:txBody>
      </p:sp>
    </p:spTree>
    <p:extLst>
      <p:ext uri="{BB962C8B-B14F-4D97-AF65-F5344CB8AC3E}">
        <p14:creationId xmlns:p14="http://schemas.microsoft.com/office/powerpoint/2010/main" val="49136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97D2C2-A11C-4B57-8F1A-D1A734CB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Uitleg </a:t>
            </a:r>
            <a:r>
              <a:rPr lang="nl-NL" dirty="0" err="1"/>
              <a:t>Learnbeat</a:t>
            </a:r>
            <a:r>
              <a:rPr lang="nl-NL" dirty="0"/>
              <a:t> Economie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29C4B6-E60B-40DA-A40F-8690AC3F6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556772" cy="2382651"/>
          </a:xfrm>
        </p:spPr>
        <p:txBody>
          <a:bodyPr/>
          <a:lstStyle/>
          <a:p>
            <a:r>
              <a:rPr lang="nl-NL" dirty="0"/>
              <a:t>LESBRIEVEN</a:t>
            </a:r>
            <a:br>
              <a:rPr lang="nl-NL" dirty="0"/>
            </a:br>
            <a:r>
              <a:rPr lang="nl-NL" dirty="0"/>
              <a:t>- Dit vormt de basis van de leerstof.</a:t>
            </a:r>
            <a:br>
              <a:rPr lang="nl-NL" dirty="0"/>
            </a:br>
            <a:r>
              <a:rPr lang="nl-NL" dirty="0"/>
              <a:t>- Worden vaak aan het begin van een hoofdstuk uitgelegd.</a:t>
            </a:r>
            <a:br>
              <a:rPr lang="nl-NL" dirty="0"/>
            </a:br>
            <a:r>
              <a:rPr lang="nl-NL" dirty="0"/>
              <a:t>- Bestaan uit onderdelen A/B/C/D/E etc.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C4449E-77A6-4122-918A-DFE56DA276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BOUWSTENEN</a:t>
            </a:r>
            <a:br>
              <a:rPr lang="nl-NL" dirty="0"/>
            </a:br>
            <a:r>
              <a:rPr lang="nl-NL" dirty="0"/>
              <a:t>- Verrijking/Verdieping van de leerstof. </a:t>
            </a:r>
            <a:br>
              <a:rPr lang="nl-NL" dirty="0"/>
            </a:br>
            <a:r>
              <a:rPr lang="nl-NL" dirty="0"/>
              <a:t>- Worden vaak uitgeoefend na de lesbrieven.</a:t>
            </a:r>
            <a:br>
              <a:rPr lang="nl-NL" dirty="0"/>
            </a:br>
            <a:r>
              <a:rPr lang="nl-NL" dirty="0"/>
              <a:t>- Bestaan ook uit A/B/C etc. 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9DEE528-7238-42F7-913F-9C520E3F2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0326" y="4807496"/>
            <a:ext cx="2438400" cy="187642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6149D18F-780C-410B-B9DC-454776C81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0856" y="2339669"/>
            <a:ext cx="2797340" cy="152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7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B029B82E-722D-45BB-B34F-D4423CBF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F7980BB-894F-43B4-B764-9CE95DEF8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D6D9E82D-9E8F-4365-8DD3-F87F575AF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1CD7CE6C-6D35-4CDB-8C9B-3749731FB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1D897CC5-D9DC-4B84-8FEE-769DDB3ED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A7F9F68E-05A6-4B4F-A9C4-99F56BA4D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FE459AB8-6C83-4017-AD7E-34DDCC29B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E35D375-D544-4AA6-B2C0-AECF72D6DA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330D17F1-A1B0-40BD-8617-EE4D6750C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B66F0F2E-CF96-4F3A-B20B-7A67FED935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6A12D58E-271D-4783-99B0-2C1098B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F9B86422-0052-4CDC-906A-A0991A290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C6847113-CFAE-4362-A26F-0B1D189964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2AD566C5-BF8B-4C51-82C6-4633CAE5B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F156CA36-0366-443D-9A53-7806BDE20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E854E694-6F0F-4143-B88B-DE4C9E02E0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65CBB851-7142-4AAB-8038-999CAB8CE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5560487F-527D-416F-A6A5-16BC6F626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1F3D29D7-04A7-4C39-ABC0-CCFFE39BD3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AB11EF01-3B4E-41D2-9E08-0106F319A1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9E2C3217-DC0B-4F91-9F62-A04CDEB2F7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5" name="Afbeelding 4">
            <a:extLst>
              <a:ext uri="{FF2B5EF4-FFF2-40B4-BE49-F238E27FC236}">
                <a16:creationId xmlns:a16="http://schemas.microsoft.com/office/drawing/2014/main" id="{F28679B4-EA0A-45F7-B827-7ABE89BC19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07"/>
          <a:stretch/>
        </p:blipFill>
        <p:spPr>
          <a:xfrm>
            <a:off x="20" y="227"/>
            <a:ext cx="4637303" cy="6858000"/>
          </a:xfrm>
          <a:prstGeom prst="rect">
            <a:avLst/>
          </a:prstGeom>
          <a:ln w="9525">
            <a:noFill/>
          </a:ln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id="{F2B7CF55-CC81-4559-9768-354C7462D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55064" y="1186483"/>
            <a:ext cx="5941686" cy="4477933"/>
            <a:chOff x="807084" y="1186483"/>
            <a:chExt cx="5941686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9FDAF335-846C-48F5-A261-6D242B1ED9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780" y="1186483"/>
              <a:ext cx="5940295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598CCBBA-616E-4339-A7DE-6168CEEE50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574311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FDCDAE4-2A39-4204-B094-CA4F1493D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5941686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772FB55B-EA7D-4350-8605-7EEB1099F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3394" y="2075504"/>
            <a:ext cx="5769989" cy="1748729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/>
              <a:t>Kopen en 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C2EB3DC-EE0B-4369-805D-4853195BA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43396" y="3906266"/>
            <a:ext cx="5769988" cy="1322587"/>
          </a:xfrm>
        </p:spPr>
        <p:txBody>
          <a:bodyPr vert="horz" lIns="91440" tIns="0" rIns="91440" bIns="45720" rtlCol="0"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Hoofdstuk 1</a:t>
            </a:r>
          </a:p>
        </p:txBody>
      </p:sp>
    </p:spTree>
    <p:extLst>
      <p:ext uri="{BB962C8B-B14F-4D97-AF65-F5344CB8AC3E}">
        <p14:creationId xmlns:p14="http://schemas.microsoft.com/office/powerpoint/2010/main" val="138601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831267-5CAE-41B8-A1CC-66FE1628A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43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9EE808-85F9-455B-B8F9-FBE90075F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89DCC09-ED44-478A-8F79-A02EBAF7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E2E2454-5C03-4173-B8FE-1AB94658D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2E8C684E-09F3-4317-A7D3-3D18C3593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5505EC4-4943-4963-98E8-69AF3FDF0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4562C7B8-8AFB-4DDB-B72F-284990D5C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3443E48-282C-4250-A466-0EC71FB9E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E1DA5A47-4EF3-4987-A0B2-0D48C0300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97C0249-6965-4479-85DD-65D339807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593CC77F-968A-4E39-A274-827827914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238E5CF-CAEC-4B5C-9DB6-A40F03FB3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BD96636-6E63-4D65-A35C-92653FC48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8D56D53D-1432-4D95-B0DD-3799916FD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15107AD-3A21-4847-8F6C-C40629276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74B4AC16-93AF-4037-B469-BD1BAB95C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57AEC385-0F84-4743-A483-0E9711446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90B47478-85F0-4BCA-9C98-48B633FD5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8F8E9C6-76DE-42DF-9CD7-B9789CDE1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60FFC41-5F89-4B42-913F-7FB178063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B956442-7A16-4B5B-908F-D69FC0A93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54D797E-632B-4287-907B-A96D2CCBF4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BF7D9703-D82B-498D-AA68-475F298FA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8D580F2-1EDA-4B5F-98EB-EF8F18E9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0F2EADF-2A67-482F-B290-DED5172B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9BCFDA0-B04D-4835-A135-02F8969F3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DD3C0B8-C176-40C2-93F5-670E2BAC7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6D971A6-A10F-4FA4-B0E3-879097F0F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nl-NL" dirty="0"/>
              <a:t>Leerdoelen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435AF1-1E80-4C88-B415-8C7696392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489" y="2050534"/>
            <a:ext cx="6281873" cy="40137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sz="2200" dirty="0"/>
              <a:t>Aan het einde van de les kun je:</a:t>
            </a:r>
            <a:br>
              <a:rPr lang="nl-NL" sz="2200" dirty="0"/>
            </a:br>
            <a:br>
              <a:rPr lang="nl-NL" sz="2200" dirty="0"/>
            </a:br>
            <a:r>
              <a:rPr lang="nl-NL" sz="2200" dirty="0"/>
              <a:t>Verschillende voorbeelden herkennen en benoemen over hoe men aan geld komt.</a:t>
            </a:r>
            <a:br>
              <a:rPr lang="nl-NL" sz="2200" dirty="0"/>
            </a:br>
            <a:br>
              <a:rPr lang="nl-NL" sz="2200" dirty="0"/>
            </a:br>
            <a:r>
              <a:rPr lang="nl-NL" sz="2200" dirty="0"/>
              <a:t>Dagbedragen omrekenen naar jaar-en-maandbedragen en andersom. </a:t>
            </a:r>
            <a:br>
              <a:rPr lang="nl-NL" sz="2200" dirty="0"/>
            </a:br>
            <a:br>
              <a:rPr lang="nl-NL" sz="2200" dirty="0"/>
            </a:br>
            <a:r>
              <a:rPr lang="nl-NL" sz="2200" dirty="0"/>
              <a:t>Het verschil tussen chartaal en giraal geld uitleggen. </a:t>
            </a:r>
            <a:br>
              <a:rPr lang="nl-NL" sz="2200" dirty="0"/>
            </a:br>
            <a:br>
              <a:rPr lang="nl-NL" sz="2200" dirty="0"/>
            </a:br>
            <a:r>
              <a:rPr lang="nl-NL" sz="2200" dirty="0"/>
              <a:t>Resultaten uit een cirkeldiagram afleiden.</a:t>
            </a:r>
            <a:br>
              <a:rPr lang="nl-NL" sz="2200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8133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9CA1971B-4996-4EBE-8D6D-EC189ED2E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66BC19D-345B-44F1-9C83-BF33E813E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26EA66BE-BD48-45B8-BA7F-97F314939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6647CFBB-2ACC-4077-A13D-1F2E05999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107EF9EE-3F33-4539-8177-D71E72F5E8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05E2397-F650-4C1C-B578-97FD6F393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42FE7DA1-B811-43C7-8E50-7B2DF23E6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B7616D0D-5794-485D-A9BE-5D92D7FD45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1D6E3048-78E5-408A-ABD8-9966C2C326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CAAB673-869C-4A2D-835F-616193D02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B43A7-0A0F-44A7-869D-4DA8D6CC9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A0BB11D3-367D-410D-9269-BA113F3AF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290A697D-F22F-4C47-8B13-33D2CB9595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C2DA68E-F04C-4BB8-80F9-F7BC04F9E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4F6292C3-C924-4ADD-904C-2F58F2B48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A28BC4B6-8A2F-462B-904D-79A947AB6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7B8BFE53-E98F-4BCC-89B9-3E5AAC5C3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0CCE652E-3498-4620-B8BE-125B957D7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DA5F56C4-1481-46BB-8BAD-A47481B3A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13CD2C1A-95F0-40C9-A228-F1F953461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C871B232-022C-40CA-B007-73D67288E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FA081363-AC35-4BF9-8B41-8CF7992CD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5941686" cy="4477933"/>
            <a:chOff x="807084" y="1186483"/>
            <a:chExt cx="5941686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FDA8BE6-2642-4704-AFE6-AC6E189506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780" y="1186483"/>
              <a:ext cx="5940295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ACEA5406-96E6-4D89-9116-BD47C4461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574311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BD49ABA-C707-47AE-A63B-183E861F9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5941686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8B9FA18-41E0-435C-AAFB-0C9FF26F5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8037" y="2189693"/>
            <a:ext cx="5769989" cy="2289050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Wat </a:t>
            </a:r>
            <a:r>
              <a:rPr lang="en-US" sz="5400" dirty="0" err="1"/>
              <a:t>verwachten</a:t>
            </a:r>
            <a:r>
              <a:rPr lang="en-US" sz="5400" dirty="0"/>
              <a:t> </a:t>
            </a:r>
            <a:r>
              <a:rPr lang="en-US" sz="5400" dirty="0" err="1"/>
              <a:t>jullie</a:t>
            </a:r>
            <a:r>
              <a:rPr lang="en-US" sz="5400" dirty="0"/>
              <a:t> van het </a:t>
            </a:r>
            <a:r>
              <a:rPr lang="en-US" sz="5400" dirty="0" err="1"/>
              <a:t>vak</a:t>
            </a:r>
            <a:r>
              <a:rPr lang="en-US" sz="5400" dirty="0"/>
              <a:t>.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BCBC8DC-274F-4EDE-B2D3-E5FDE24D01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88" r="29571" b="1"/>
          <a:stretch/>
        </p:blipFill>
        <p:spPr>
          <a:xfrm>
            <a:off x="7557328" y="227"/>
            <a:ext cx="4634671" cy="6858000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15245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50D16D-8D22-46A4-BB33-79A336C7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Budgetlijn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481D444-6A97-41D3-958B-C5BC84A563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Hoe dan? </a:t>
            </a:r>
          </a:p>
        </p:txBody>
      </p:sp>
    </p:spTree>
    <p:extLst>
      <p:ext uri="{BB962C8B-B14F-4D97-AF65-F5344CB8AC3E}">
        <p14:creationId xmlns:p14="http://schemas.microsoft.com/office/powerpoint/2010/main" val="3166863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6">
            <a:extLst>
              <a:ext uri="{FF2B5EF4-FFF2-40B4-BE49-F238E27FC236}">
                <a16:creationId xmlns:a16="http://schemas.microsoft.com/office/drawing/2014/main" id="{9EA06921-3C0C-4126-AF75-9499D4839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B8087084-CC7C-4D37-B821-F12CD3D29F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A27EF3C6-8AF8-41C0-B4DF-664F240872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46AD5CB4-13ED-4F2B-BA75-CA731F668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6C2FD3B8-D702-4F83-BA99-D23921211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1AF0D977-DBC6-44B7-93FB-3F76406CF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3ED27DF-D17E-4922-8394-821ED9253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800084EB-3C31-445C-8B2E-F43BA7ED36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5EE7F4D6-BE2E-41A9-A417-BA1AE4583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8805A789-4E10-46CF-A22B-8841C1CDF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9BD0D630-7987-48B7-A636-0ED234E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F4E7D46D-851A-4DA9-B24D-19DAE1FCF2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BA38A754-A53E-469C-B89B-6C7FF9607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CAC17457-E557-440A-B5E0-40DFEEC89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4D697814-F310-40D2-8E79-93C1881074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0CA691A3-EEBB-46A7-A973-B1E2DD112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B7361B78-110B-4437-8058-4E05A42343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97B9FFE1-BC8C-4C55-AE5D-8FDD78001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6F87417E-9520-42E0-84D2-0C0225481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1235F6B6-5324-426D-84BE-EF96FD430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093C61D3-C80D-4599-8280-763868B24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D6D942F2-89B9-4755-89D9-436583176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C40B6375-7479-45C4-8B99-EA1CF75F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22225">
            <a:solidFill>
              <a:srgbClr val="34B3E6"/>
            </a:solidFill>
          </a:ln>
          <a:effectLst>
            <a:outerShdw blurRad="762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http://static.wixstatic.com/media/60acf7b12b441d037086cbdcb275ca65.wix_mp_512">
            <a:extLst>
              <a:ext uri="{FF2B5EF4-FFF2-40B4-BE49-F238E27FC236}">
                <a16:creationId xmlns:a16="http://schemas.microsoft.com/office/drawing/2014/main" id="{6BCEF3C1-06BB-40A5-8B11-46DF9975F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795" y="657225"/>
            <a:ext cx="8922410" cy="5557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555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FBFBBE-74C3-4834-8F38-37951B42D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Zelfstandig Werken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D092CD-B65F-4FD4-8A29-BDE122A4C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- Ga zelfstandig en in alle stilte tot aan het einde van de les aan de slag met de Lesbrieven A en B. </a:t>
            </a:r>
            <a:br>
              <a:rPr lang="nl-NL" dirty="0"/>
            </a:br>
            <a:r>
              <a:rPr lang="nl-NL" dirty="0"/>
              <a:t>- Heb je vragen? Stel die aan de docent. </a:t>
            </a:r>
            <a:br>
              <a:rPr lang="nl-NL" dirty="0"/>
            </a:br>
            <a:r>
              <a:rPr lang="nl-NL" dirty="0"/>
              <a:t>- Maak </a:t>
            </a:r>
            <a:r>
              <a:rPr lang="nl-NL" u="sng" dirty="0"/>
              <a:t>alleen</a:t>
            </a:r>
            <a:r>
              <a:rPr lang="nl-NL" dirty="0"/>
              <a:t> gebruik van </a:t>
            </a:r>
            <a:r>
              <a:rPr lang="nl-NL" dirty="0" err="1"/>
              <a:t>Learnbeat</a:t>
            </a:r>
            <a:r>
              <a:rPr lang="nl-NL" dirty="0"/>
              <a:t>, </a:t>
            </a:r>
            <a:r>
              <a:rPr lang="nl-NL" u="sng" dirty="0"/>
              <a:t>geen</a:t>
            </a:r>
            <a:r>
              <a:rPr lang="nl-NL" dirty="0"/>
              <a:t> andere digitale hulpmiddelen. </a:t>
            </a:r>
            <a:br>
              <a:rPr lang="nl-NL" dirty="0"/>
            </a:br>
            <a:r>
              <a:rPr lang="nl-NL" dirty="0"/>
              <a:t>- Er wordt </a:t>
            </a:r>
            <a:r>
              <a:rPr lang="nl-NL" u="sng" dirty="0"/>
              <a:t>niet</a:t>
            </a:r>
            <a:r>
              <a:rPr lang="nl-NL" dirty="0"/>
              <a:t> naar muziek geluisterd.</a:t>
            </a:r>
            <a:br>
              <a:rPr lang="nl-NL" dirty="0"/>
            </a:br>
            <a:r>
              <a:rPr lang="nl-NL" dirty="0"/>
              <a:t>- Ben je klaar? Ga door met de Lesbrieven C en D. </a:t>
            </a:r>
            <a:br>
              <a:rPr lang="nl-NL" dirty="0"/>
            </a:br>
            <a:r>
              <a:rPr lang="nl-NL" dirty="0"/>
              <a:t>- </a:t>
            </a:r>
            <a:r>
              <a:rPr lang="nl-NL" b="1" dirty="0"/>
              <a:t>Huiswerk voor volgende week</a:t>
            </a:r>
            <a:r>
              <a:rPr lang="nl-NL" dirty="0"/>
              <a:t>: Lesbrieven A en B. </a:t>
            </a:r>
          </a:p>
        </p:txBody>
      </p:sp>
    </p:spTree>
    <p:extLst>
      <p:ext uri="{BB962C8B-B14F-4D97-AF65-F5344CB8AC3E}">
        <p14:creationId xmlns:p14="http://schemas.microsoft.com/office/powerpoint/2010/main" val="320073408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243</Words>
  <Application>Microsoft Office PowerPoint</Application>
  <PresentationFormat>Breedbeeld</PresentationFormat>
  <Paragraphs>14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Calibri Light</vt:lpstr>
      <vt:lpstr>Rockwell</vt:lpstr>
      <vt:lpstr>Wingdings</vt:lpstr>
      <vt:lpstr>Atlas</vt:lpstr>
      <vt:lpstr>Economie &amp; Bedrijfseconomie</vt:lpstr>
      <vt:lpstr>Uitleg Learnbeat Economie</vt:lpstr>
      <vt:lpstr>Kopen en Werken</vt:lpstr>
      <vt:lpstr>Leerdoelen</vt:lpstr>
      <vt:lpstr>Wat verwachten jullie van het vak. </vt:lpstr>
      <vt:lpstr>Budgetlijn</vt:lpstr>
      <vt:lpstr>PowerPoint-presentatie</vt:lpstr>
      <vt:lpstr>Zelfstandig Werken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Economie &amp; Bedrijfseconomie</dc:title>
  <dc:creator>B. van Orsouw</dc:creator>
  <cp:lastModifiedBy>B. van Orsouw</cp:lastModifiedBy>
  <cp:revision>9</cp:revision>
  <dcterms:created xsi:type="dcterms:W3CDTF">2020-08-25T14:30:38Z</dcterms:created>
  <dcterms:modified xsi:type="dcterms:W3CDTF">2020-10-24T13:48:08Z</dcterms:modified>
</cp:coreProperties>
</file>